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4"/>
    <p:sldMasterId id="2147483712" r:id="rId5"/>
    <p:sldMasterId id="2147483651" r:id="rId6"/>
    <p:sldMasterId id="2147483683" r:id="rId7"/>
  </p:sldMasterIdLst>
  <p:notesMasterIdLst>
    <p:notesMasterId r:id="rId36"/>
  </p:notesMasterIdLst>
  <p:handoutMasterIdLst>
    <p:handoutMasterId r:id="rId37"/>
  </p:handoutMasterIdLst>
  <p:sldIdLst>
    <p:sldId id="283" r:id="rId8"/>
    <p:sldId id="302" r:id="rId9"/>
    <p:sldId id="303" r:id="rId10"/>
    <p:sldId id="299" r:id="rId11"/>
    <p:sldId id="300" r:id="rId12"/>
    <p:sldId id="301" r:id="rId13"/>
    <p:sldId id="261" r:id="rId14"/>
    <p:sldId id="304" r:id="rId15"/>
    <p:sldId id="305" r:id="rId16"/>
    <p:sldId id="264" r:id="rId17"/>
    <p:sldId id="306" r:id="rId18"/>
    <p:sldId id="307" r:id="rId19"/>
    <p:sldId id="267" r:id="rId20"/>
    <p:sldId id="308" r:id="rId21"/>
    <p:sldId id="309" r:id="rId22"/>
    <p:sldId id="268" r:id="rId23"/>
    <p:sldId id="291" r:id="rId24"/>
    <p:sldId id="277" r:id="rId25"/>
    <p:sldId id="310" r:id="rId26"/>
    <p:sldId id="311" r:id="rId27"/>
    <p:sldId id="278" r:id="rId28"/>
    <p:sldId id="312" r:id="rId29"/>
    <p:sldId id="296" r:id="rId30"/>
    <p:sldId id="313" r:id="rId31"/>
    <p:sldId id="314" r:id="rId32"/>
    <p:sldId id="315" r:id="rId33"/>
    <p:sldId id="316" r:id="rId34"/>
    <p:sldId id="317" r:id="rId35"/>
  </p:sldIdLst>
  <p:sldSz cx="10699750" cy="7559675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Source Sans Pro" panose="020B0503030403020204" pitchFamily="34" charset="0"/>
      <p:regular r:id="rId42"/>
      <p:bold r:id="rId43"/>
      <p:italic r:id="rId44"/>
      <p:boldItalic r:id="rId45"/>
    </p:embeddedFont>
    <p:embeddedFont>
      <p:font typeface="Source Serif Pro" panose="02040603050405020204" pitchFamily="18" charset="0"/>
      <p:regular r:id="rId46"/>
      <p:bold r:id="rId47"/>
      <p:italic r:id="rId48"/>
      <p:boldItalic r:id="rId49"/>
    </p:embeddedFont>
    <p:embeddedFont>
      <p:font typeface="Source Serif Pro Light" panose="02040303050405020204" pitchFamily="18" charset="0"/>
      <p:regular r:id="rId50"/>
      <p:italic r:id="rId51"/>
    </p:embeddedFont>
    <p:embeddedFont>
      <p:font typeface="Source Serif Pro SemiBold" panose="02040603050405020204" pitchFamily="18" charset="0"/>
      <p:regular r:id="rId52"/>
      <p:bold r:id="rId53"/>
      <p:italic r:id="rId54"/>
      <p:boldItalic r:id="rId55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02"/>
    <a:srgbClr val="F792FF"/>
    <a:srgbClr val="50FFFF"/>
    <a:srgbClr val="8366C7"/>
    <a:srgbClr val="04B5BA"/>
    <a:srgbClr val="FFEC00"/>
    <a:srgbClr val="C33D1B"/>
    <a:srgbClr val="D50E31"/>
    <a:srgbClr val="13BA9E"/>
    <a:srgbClr val="0EA6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0" autoAdjust="0"/>
    <p:restoredTop sz="96327" autoAdjust="0"/>
  </p:normalViewPr>
  <p:slideViewPr>
    <p:cSldViewPr snapToGrid="0" showGuides="1">
      <p:cViewPr>
        <p:scale>
          <a:sx n="64" d="100"/>
          <a:sy n="64" d="100"/>
        </p:scale>
        <p:origin x="2824" y="1216"/>
      </p:cViewPr>
      <p:guideLst>
        <p:guide orient="horz" pos="2381"/>
        <p:guide pos="33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font" Target="fonts/font2.fntdata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font" Target="fonts/font14.fntdata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Relationship Id="rId57" Type="http://schemas.openxmlformats.org/officeDocument/2006/relationships/viewProps" Target="viewProps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font" Target="fonts/font7.fntdata"/><Relationship Id="rId52" Type="http://schemas.openxmlformats.org/officeDocument/2006/relationships/font" Target="fonts/font1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667CD238-053E-7945-9C62-8C902BF22F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824528D-B050-6946-89BB-21F808FA09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87447-031B-9341-939E-2EBE34467C7E}" type="datetimeFigureOut">
              <a:rPr lang="it-IT" smtClean="0"/>
              <a:t>11/05/22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058DC5F-44C6-E84F-81B5-2EED41F152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67D9713-F0B0-604A-9AC0-0D4ACE9541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BECE8B-2A01-384F-961B-9F94CF5D06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3570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89F1B3E5-CF26-4558-BE18-4BF691830D64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B7A35A2-1BBE-48FC-B56C-0A26B76C5E26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2CC92CD6-ED12-478B-BBDB-D4A49E41DC99}" type="datetime1">
              <a:rPr lang="it-IT"/>
              <a:pPr lvl="0"/>
              <a:t>11/05/22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A48FD3F6-90F9-4A98-9833-2CC1610BFC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4600" y="1143000"/>
            <a:ext cx="4368800" cy="30861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A029C3BF-3035-47E1-9918-03CF449CAE7E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E9F15AB-ACEF-435D-B30B-6D884F98FA66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F754BDC-9845-479E-BB52-ABBC7A20BB0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A45A0F12-D724-4CBF-B51F-E154E290E458}" type="slidenum">
              <a:r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101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45A0F12-D724-4CBF-B51F-E154E290E458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9279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ertur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egnaposto immagine 4">
            <a:extLst>
              <a:ext uri="{FF2B5EF4-FFF2-40B4-BE49-F238E27FC236}">
                <a16:creationId xmlns:a16="http://schemas.microsoft.com/office/drawing/2014/main" id="{EB6D521C-E6B9-7FF1-2062-01198FCFAC8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-1"/>
            <a:ext cx="10699750" cy="7559675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Inserire immagine di sfondo in bianco e nero</a:t>
            </a:r>
          </a:p>
          <a:p>
            <a:endParaRPr lang="it-IT" dirty="0"/>
          </a:p>
        </p:txBody>
      </p:sp>
      <p:sp>
        <p:nvSpPr>
          <p:cNvPr id="13" name="Segnaposto testo 2">
            <a:extLst>
              <a:ext uri="{FF2B5EF4-FFF2-40B4-BE49-F238E27FC236}">
                <a16:creationId xmlns:a16="http://schemas.microsoft.com/office/drawing/2014/main" id="{A4FFFFC3-CE41-45B8-CE93-58C26342F5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086" y="2260268"/>
            <a:ext cx="6778914" cy="720000"/>
          </a:xfrm>
          <a:prstGeom prst="rect">
            <a:avLst/>
          </a:prstGeom>
          <a:solidFill>
            <a:srgbClr val="50FFFF"/>
          </a:solidFill>
        </p:spPr>
        <p:txBody>
          <a:bodyPr lIns="180000" tIns="3600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presentazione</a:t>
            </a:r>
          </a:p>
        </p:txBody>
      </p:sp>
      <p:sp>
        <p:nvSpPr>
          <p:cNvPr id="15" name="Segnaposto testo 2">
            <a:extLst>
              <a:ext uri="{FF2B5EF4-FFF2-40B4-BE49-F238E27FC236}">
                <a16:creationId xmlns:a16="http://schemas.microsoft.com/office/drawing/2014/main" id="{5777E8DB-665C-9762-8513-DC76B6A92B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1087" y="5929516"/>
            <a:ext cx="2981614" cy="324000"/>
          </a:xfrm>
          <a:prstGeom prst="rect">
            <a:avLst/>
          </a:prstGeom>
          <a:solidFill>
            <a:srgbClr val="8366C7"/>
          </a:solidFill>
        </p:spPr>
        <p:txBody>
          <a:bodyPr lIns="180000" tIns="3600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bg1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NOME COGNOME | GG.MM.AAAA</a:t>
            </a:r>
          </a:p>
        </p:txBody>
      </p:sp>
      <p:sp>
        <p:nvSpPr>
          <p:cNvPr id="16" name="Segnaposto testo 2">
            <a:extLst>
              <a:ext uri="{FF2B5EF4-FFF2-40B4-BE49-F238E27FC236}">
                <a16:creationId xmlns:a16="http://schemas.microsoft.com/office/drawing/2014/main" id="{DF2297A1-280D-2609-04FF-F716D02D1B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1087" y="3164342"/>
            <a:ext cx="4944719" cy="328078"/>
          </a:xfrm>
          <a:prstGeom prst="rect">
            <a:avLst/>
          </a:prstGeom>
          <a:solidFill>
            <a:schemeClr val="bg1"/>
          </a:solidFill>
        </p:spPr>
        <p:txBody>
          <a:bodyPr lIns="18000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SOTTOTITOLO ANCHE LUNGO DELLA PRESENTAZIONE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id="{9D61250B-A996-065E-DC23-BCDDB5E4964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1087" y="3577036"/>
            <a:ext cx="2185335" cy="328078"/>
          </a:xfrm>
          <a:prstGeom prst="rect">
            <a:avLst/>
          </a:prstGeom>
          <a:solidFill>
            <a:schemeClr val="bg1"/>
          </a:solidFill>
        </p:spPr>
        <p:txBody>
          <a:bodyPr lIns="18000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ANCHE SU DUE RIGHE</a:t>
            </a:r>
          </a:p>
        </p:txBody>
      </p:sp>
      <p:sp>
        <p:nvSpPr>
          <p:cNvPr id="14" name="Segnaposto testo 2">
            <a:extLst>
              <a:ext uri="{FF2B5EF4-FFF2-40B4-BE49-F238E27FC236}">
                <a16:creationId xmlns:a16="http://schemas.microsoft.com/office/drawing/2014/main" id="{D860BA3E-AFBE-A958-C16F-005D9043B0B8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4284663" y="5443538"/>
            <a:ext cx="2270125" cy="180022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20" name="Segnaposto contenuto 5">
            <a:extLst>
              <a:ext uri="{FF2B5EF4-FFF2-40B4-BE49-F238E27FC236}">
                <a16:creationId xmlns:a16="http://schemas.microsoft.com/office/drawing/2014/main" id="{3130953F-3287-8F23-CE6A-82978E04108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98463" y="354013"/>
            <a:ext cx="2422042" cy="85883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6100052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7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grande 01">
    <p:bg>
      <p:bgPr>
        <a:solidFill>
          <a:srgbClr val="8366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8D72A8BE-B974-FAA7-5E12-9A18447F1F68}"/>
              </a:ext>
            </a:extLst>
          </p:cNvPr>
          <p:cNvCxnSpPr>
            <a:cxnSpLocks/>
          </p:cNvCxnSpPr>
          <p:nvPr userDrawn="1"/>
        </p:nvCxnSpPr>
        <p:spPr>
          <a:xfrm>
            <a:off x="1092968" y="619838"/>
            <a:ext cx="8512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FC660CD7-E301-09E0-9D69-CFC84867E70C}"/>
              </a:ext>
            </a:extLst>
          </p:cNvPr>
          <p:cNvCxnSpPr>
            <a:cxnSpLocks/>
          </p:cNvCxnSpPr>
          <p:nvPr userDrawn="1"/>
        </p:nvCxnSpPr>
        <p:spPr>
          <a:xfrm>
            <a:off x="1092968" y="1005732"/>
            <a:ext cx="8512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>
            <a:extLst>
              <a:ext uri="{FF2B5EF4-FFF2-40B4-BE49-F238E27FC236}">
                <a16:creationId xmlns:a16="http://schemas.microsoft.com/office/drawing/2014/main" id="{FD961323-8D66-D489-4B7B-363F1AEA19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12" name="Segnaposto testo 2">
            <a:extLst>
              <a:ext uri="{FF2B5EF4-FFF2-40B4-BE49-F238E27FC236}">
                <a16:creationId xmlns:a16="http://schemas.microsoft.com/office/drawing/2014/main" id="{9B78B430-0BA3-A8E2-8715-9F5C2C5F21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159271F4-AFDD-1D3E-9F33-82CDE75D7F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bg1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10" name="Segnaposto testo 6">
            <a:extLst>
              <a:ext uri="{FF2B5EF4-FFF2-40B4-BE49-F238E27FC236}">
                <a16:creationId xmlns:a16="http://schemas.microsoft.com/office/drawing/2014/main" id="{73CC99B7-D0FE-393A-4915-593E7C79C47A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864229" y="2837186"/>
            <a:ext cx="2880000" cy="125999"/>
          </a:xfrm>
          <a:prstGeom prst="rect">
            <a:avLst/>
          </a:prstGeom>
          <a:solidFill>
            <a:srgbClr val="50FFFF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3CB8352D-CABC-03AD-7BC9-9034CAB20C1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968" y="1554479"/>
            <a:ext cx="8512427" cy="42732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4200" b="0" i="0" baseline="0">
                <a:solidFill>
                  <a:schemeClr val="bg1"/>
                </a:solidFill>
                <a:latin typeface="Source Serif Pro Light" panose="02040303050405020204" pitchFamily="18" charset="0"/>
                <a:ea typeface="Source Serif Pro Light" panose="02040303050405020204" pitchFamily="18" charset="0"/>
              </a:defRPr>
            </a:lvl1pPr>
          </a:lstStyle>
          <a:p>
            <a:pPr lvl="0"/>
            <a:r>
              <a:rPr lang="it-IT" dirty="0"/>
              <a:t>Usa un fondo colore per creare un’interruzione nel flusso delle slides.</a:t>
            </a:r>
          </a:p>
        </p:txBody>
      </p:sp>
    </p:spTree>
    <p:extLst>
      <p:ext uri="{BB962C8B-B14F-4D97-AF65-F5344CB8AC3E}">
        <p14:creationId xmlns:p14="http://schemas.microsoft.com/office/powerpoint/2010/main" val="4125692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grande 02">
    <p:bg>
      <p:bgPr>
        <a:solidFill>
          <a:srgbClr val="04B5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8D72A8BE-B974-FAA7-5E12-9A18447F1F68}"/>
              </a:ext>
            </a:extLst>
          </p:cNvPr>
          <p:cNvCxnSpPr>
            <a:cxnSpLocks/>
          </p:cNvCxnSpPr>
          <p:nvPr userDrawn="1"/>
        </p:nvCxnSpPr>
        <p:spPr>
          <a:xfrm>
            <a:off x="1092968" y="619838"/>
            <a:ext cx="8512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FC660CD7-E301-09E0-9D69-CFC84867E70C}"/>
              </a:ext>
            </a:extLst>
          </p:cNvPr>
          <p:cNvCxnSpPr>
            <a:cxnSpLocks/>
          </p:cNvCxnSpPr>
          <p:nvPr userDrawn="1"/>
        </p:nvCxnSpPr>
        <p:spPr>
          <a:xfrm>
            <a:off x="1092968" y="1005732"/>
            <a:ext cx="8512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>
            <a:extLst>
              <a:ext uri="{FF2B5EF4-FFF2-40B4-BE49-F238E27FC236}">
                <a16:creationId xmlns:a16="http://schemas.microsoft.com/office/drawing/2014/main" id="{FD961323-8D66-D489-4B7B-363F1AEA19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12" name="Segnaposto testo 2">
            <a:extLst>
              <a:ext uri="{FF2B5EF4-FFF2-40B4-BE49-F238E27FC236}">
                <a16:creationId xmlns:a16="http://schemas.microsoft.com/office/drawing/2014/main" id="{9B78B430-0BA3-A8E2-8715-9F5C2C5F21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9FAE754F-74F0-3C2D-5E89-56E6F048AC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bg1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16" name="Segnaposto testo 6">
            <a:extLst>
              <a:ext uri="{FF2B5EF4-FFF2-40B4-BE49-F238E27FC236}">
                <a16:creationId xmlns:a16="http://schemas.microsoft.com/office/drawing/2014/main" id="{5E7FC7AF-AADC-62A0-CA9A-3689C0A1593D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864229" y="2837186"/>
            <a:ext cx="2880000" cy="125999"/>
          </a:xfrm>
          <a:prstGeom prst="rect">
            <a:avLst/>
          </a:prstGeom>
          <a:solidFill>
            <a:srgbClr val="FFF302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3CB8352D-CABC-03AD-7BC9-9034CAB20C1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968" y="1554479"/>
            <a:ext cx="8512427" cy="42732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4200" b="0" i="0" baseline="0">
                <a:solidFill>
                  <a:schemeClr val="bg1"/>
                </a:solidFill>
                <a:latin typeface="Source Serif Pro Light" panose="02040303050405020204" pitchFamily="18" charset="0"/>
                <a:ea typeface="Source Serif Pro Light" panose="02040303050405020204" pitchFamily="18" charset="0"/>
              </a:defRPr>
            </a:lvl1pPr>
          </a:lstStyle>
          <a:p>
            <a:pPr lvl="0"/>
            <a:r>
              <a:rPr lang="it-IT" dirty="0"/>
              <a:t>Usa un fondo colore per creare un’interruzione nel flusso delle slides.</a:t>
            </a:r>
          </a:p>
        </p:txBody>
      </p:sp>
    </p:spTree>
    <p:extLst>
      <p:ext uri="{BB962C8B-B14F-4D97-AF65-F5344CB8AC3E}">
        <p14:creationId xmlns:p14="http://schemas.microsoft.com/office/powerpoint/2010/main" val="1381878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+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AC00359-3223-419C-BB6B-A3B566D8886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49875" y="2"/>
            <a:ext cx="5349876" cy="7559675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it-IT" dirty="0"/>
              <a:t>Inserisci immagine cliccando sull’icona al centro del box poi porta l’immagine in secondo piano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07477C73-22F1-1BA6-85D7-3F8C7AA7D4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16" name="Segnaposto testo 2">
            <a:extLst>
              <a:ext uri="{FF2B5EF4-FFF2-40B4-BE49-F238E27FC236}">
                <a16:creationId xmlns:a16="http://schemas.microsoft.com/office/drawing/2014/main" id="{7736BE9F-8341-5574-688A-DFC05B0D60B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9FE4C559-CF22-26F6-D1D7-B485B930A3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01357" y="3949727"/>
            <a:ext cx="3933940" cy="216486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800" b="0" i="0" spc="30" baseline="0">
                <a:solidFill>
                  <a:schemeClr val="bg2">
                    <a:lumMod val="2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pPr lvl="0"/>
            <a:r>
              <a:rPr lang="it-IT" dirty="0"/>
              <a:t>Inserisci qui l’eventuale testo di secondo livello. 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27A696C9-2C86-3C93-6DA3-37D7201897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12" name="Segnaposto testo 6">
            <a:extLst>
              <a:ext uri="{FF2B5EF4-FFF2-40B4-BE49-F238E27FC236}">
                <a16:creationId xmlns:a16="http://schemas.microsoft.com/office/drawing/2014/main" id="{A41DF602-7DDE-9E97-3551-5082BA07CB02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1101355" y="3472939"/>
            <a:ext cx="3528000" cy="90000"/>
          </a:xfrm>
          <a:prstGeom prst="rect">
            <a:avLst/>
          </a:prstGeom>
          <a:solidFill>
            <a:srgbClr val="50FFFF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8" name="Segnaposto testo 2">
            <a:extLst>
              <a:ext uri="{FF2B5EF4-FFF2-40B4-BE49-F238E27FC236}">
                <a16:creationId xmlns:a16="http://schemas.microsoft.com/office/drawing/2014/main" id="{EAEE0D1D-6821-582A-74C6-68BA92E791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968" y="1554480"/>
            <a:ext cx="3942329" cy="2055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3000" b="0" i="0" baseline="0">
                <a:solidFill>
                  <a:schemeClr val="bg2">
                    <a:lumMod val="25000"/>
                  </a:schemeClr>
                </a:solidFill>
                <a:latin typeface="Source Serif Pro Light" panose="02040303050405020204" pitchFamily="18" charset="0"/>
                <a:ea typeface="Source Serif Pro Light" panose="02040303050405020204" pitchFamily="18" charset="0"/>
              </a:defRPr>
            </a:lvl1pPr>
          </a:lstStyle>
          <a:p>
            <a:pPr lvl="0"/>
            <a:r>
              <a:rPr lang="it-IT" dirty="0"/>
              <a:t>Inserisci il testo. 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le parole.</a:t>
            </a:r>
          </a:p>
        </p:txBody>
      </p:sp>
      <p:sp>
        <p:nvSpPr>
          <p:cNvPr id="11" name="Segnaposto testo 6">
            <a:extLst>
              <a:ext uri="{FF2B5EF4-FFF2-40B4-BE49-F238E27FC236}">
                <a16:creationId xmlns:a16="http://schemas.microsoft.com/office/drawing/2014/main" id="{21A3923B-21BE-7D4D-8346-09D649AB0B6D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092968" y="1001258"/>
            <a:ext cx="8532000" cy="72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7" name="Segnaposto testo 6">
            <a:extLst>
              <a:ext uri="{FF2B5EF4-FFF2-40B4-BE49-F238E27FC236}">
                <a16:creationId xmlns:a16="http://schemas.microsoft.com/office/drawing/2014/main" id="{80B7372F-5B74-BADB-262E-CB68B3E32C0D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092968" y="617083"/>
            <a:ext cx="8532000" cy="72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8070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rola chia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gnaposto immagine 4">
            <a:extLst>
              <a:ext uri="{FF2B5EF4-FFF2-40B4-BE49-F238E27FC236}">
                <a16:creationId xmlns:a16="http://schemas.microsoft.com/office/drawing/2014/main" id="{87AF0957-AD03-F2C6-3FE1-3E0F58F85FD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0699750" cy="7559675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Inserire immagine di sfondo cliccando sull’icona al centro della slide. Se non si riesce a selezionare, portare il box in primo piano, caricare l’immagine e successivamente riportare l’immagine in secondo piano.</a:t>
            </a:r>
          </a:p>
          <a:p>
            <a:endParaRPr lang="it-IT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4E233CB-5A28-55F5-AC7C-DDB3F913807F}"/>
              </a:ext>
            </a:extLst>
          </p:cNvPr>
          <p:cNvSpPr txBox="1"/>
          <p:nvPr userDrawn="1"/>
        </p:nvSpPr>
        <p:spPr>
          <a:xfrm>
            <a:off x="-475488" y="30114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sz="18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6F6B71D-DCD0-1BB7-6AD0-2AF304844174}"/>
              </a:ext>
            </a:extLst>
          </p:cNvPr>
          <p:cNvSpPr txBox="1"/>
          <p:nvPr userDrawn="1"/>
        </p:nvSpPr>
        <p:spPr>
          <a:xfrm>
            <a:off x="11045953" y="588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sz="1800" dirty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C6C4D2E4-9D0D-FA9A-231F-7AE3E8D2F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22" name="Segnaposto testo 2">
            <a:extLst>
              <a:ext uri="{FF2B5EF4-FFF2-40B4-BE49-F238E27FC236}">
                <a16:creationId xmlns:a16="http://schemas.microsoft.com/office/drawing/2014/main" id="{07528F78-5BFD-0615-6CD1-8F1E626F7B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454DEF96-2B34-6CAE-33F3-9503AE3CB5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086" y="2099741"/>
            <a:ext cx="6135447" cy="1281010"/>
          </a:xfrm>
          <a:prstGeom prst="rect">
            <a:avLst/>
          </a:prstGeom>
          <a:solidFill>
            <a:srgbClr val="50FFFF"/>
          </a:solidFill>
        </p:spPr>
        <p:txBody>
          <a:bodyPr lIns="180000" tIns="18000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7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Parola chiave</a:t>
            </a:r>
          </a:p>
        </p:txBody>
      </p:sp>
      <p:sp>
        <p:nvSpPr>
          <p:cNvPr id="11" name="Segnaposto testo 2">
            <a:extLst>
              <a:ext uri="{FF2B5EF4-FFF2-40B4-BE49-F238E27FC236}">
                <a16:creationId xmlns:a16="http://schemas.microsoft.com/office/drawing/2014/main" id="{39490474-2466-6FEA-046B-45C2E6A6ABD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tx1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15" name="Segnaposto testo 6">
            <a:extLst>
              <a:ext uri="{FF2B5EF4-FFF2-40B4-BE49-F238E27FC236}">
                <a16:creationId xmlns:a16="http://schemas.microsoft.com/office/drawing/2014/main" id="{94806DDA-F891-2D04-303F-C9641A7B4AE3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1092968" y="1001258"/>
            <a:ext cx="8532000" cy="72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6" name="Segnaposto testo 6">
            <a:extLst>
              <a:ext uri="{FF2B5EF4-FFF2-40B4-BE49-F238E27FC236}">
                <a16:creationId xmlns:a16="http://schemas.microsoft.com/office/drawing/2014/main" id="{F420EEBC-ABA7-04F8-F3DA-0C533C1CBCF1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092968" y="617083"/>
            <a:ext cx="8532000" cy="72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98962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mag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gnaposto immagine 4">
            <a:extLst>
              <a:ext uri="{FF2B5EF4-FFF2-40B4-BE49-F238E27FC236}">
                <a16:creationId xmlns:a16="http://schemas.microsoft.com/office/drawing/2014/main" id="{87AF0957-AD03-F2C6-3FE1-3E0F58F85FD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694" y="0"/>
            <a:ext cx="10699750" cy="7559675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Inserire immagine di sfondo cliccando sull’icona al centro della slide. Se non si riesce a selezionare, portare il box in primo piano, caricare l’immagine e successivamente riportare l’immagine in secondo piano.</a:t>
            </a:r>
          </a:p>
          <a:p>
            <a:endParaRPr lang="it-IT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4E233CB-5A28-55F5-AC7C-DDB3F913807F}"/>
              </a:ext>
            </a:extLst>
          </p:cNvPr>
          <p:cNvSpPr txBox="1"/>
          <p:nvPr userDrawn="1"/>
        </p:nvSpPr>
        <p:spPr>
          <a:xfrm>
            <a:off x="-475488" y="30114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sz="18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6F6B71D-DCD0-1BB7-6AD0-2AF304844174}"/>
              </a:ext>
            </a:extLst>
          </p:cNvPr>
          <p:cNvSpPr txBox="1"/>
          <p:nvPr userDrawn="1"/>
        </p:nvSpPr>
        <p:spPr>
          <a:xfrm>
            <a:off x="11045953" y="588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sz="1800" dirty="0"/>
          </a:p>
        </p:txBody>
      </p: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32A1F1E2-EBCB-9042-1F23-DD073E10A1AE}"/>
              </a:ext>
            </a:extLst>
          </p:cNvPr>
          <p:cNvCxnSpPr>
            <a:cxnSpLocks/>
          </p:cNvCxnSpPr>
          <p:nvPr userDrawn="1"/>
        </p:nvCxnSpPr>
        <p:spPr>
          <a:xfrm>
            <a:off x="1092968" y="619838"/>
            <a:ext cx="8512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936CDDFA-F025-7D4B-21E5-61519B2BDC8D}"/>
              </a:ext>
            </a:extLst>
          </p:cNvPr>
          <p:cNvCxnSpPr>
            <a:cxnSpLocks/>
          </p:cNvCxnSpPr>
          <p:nvPr userDrawn="1"/>
        </p:nvCxnSpPr>
        <p:spPr>
          <a:xfrm>
            <a:off x="1092968" y="1005732"/>
            <a:ext cx="8512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magine 20">
            <a:extLst>
              <a:ext uri="{FF2B5EF4-FFF2-40B4-BE49-F238E27FC236}">
                <a16:creationId xmlns:a16="http://schemas.microsoft.com/office/drawing/2014/main" id="{C6C4D2E4-9D0D-FA9A-231F-7AE3E8D2F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22" name="Segnaposto testo 2">
            <a:extLst>
              <a:ext uri="{FF2B5EF4-FFF2-40B4-BE49-F238E27FC236}">
                <a16:creationId xmlns:a16="http://schemas.microsoft.com/office/drawing/2014/main" id="{07528F78-5BFD-0615-6CD1-8F1E626F7B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11" name="Segnaposto testo 2">
            <a:extLst>
              <a:ext uri="{FF2B5EF4-FFF2-40B4-BE49-F238E27FC236}">
                <a16:creationId xmlns:a16="http://schemas.microsoft.com/office/drawing/2014/main" id="{39490474-2466-6FEA-046B-45C2E6A6ABD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bg1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</p:spTree>
    <p:extLst>
      <p:ext uri="{BB962C8B-B14F-4D97-AF65-F5344CB8AC3E}">
        <p14:creationId xmlns:p14="http://schemas.microsoft.com/office/powerpoint/2010/main" val="264419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phon gene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1C9FA2EF-94F4-4BB7-53C5-E96D534D55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01652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phon_Abcitt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C9E66E7-89EA-7BB5-B04C-3DB031C3E8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85003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phon_Actiona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C053EA2C-4E86-5992-5499-043769350D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8618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phon_Fondazionepolitecn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C463E984-6C0F-376B-D006-FF1CC33558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3250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phon_Poli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C0943D4-53D9-5169-9F51-C5F4C3E68A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154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ertur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4">
            <a:extLst>
              <a:ext uri="{FF2B5EF4-FFF2-40B4-BE49-F238E27FC236}">
                <a16:creationId xmlns:a16="http://schemas.microsoft.com/office/drawing/2014/main" id="{711156AF-BA1B-AA7E-6A96-60D0A2A55B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-1"/>
            <a:ext cx="10699750" cy="7559675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Inserire immagine di sfondo in bianco e nero</a:t>
            </a:r>
          </a:p>
          <a:p>
            <a:endParaRPr lang="it-IT" dirty="0"/>
          </a:p>
        </p:txBody>
      </p:sp>
      <p:sp>
        <p:nvSpPr>
          <p:cNvPr id="14" name="Segnaposto testo 2">
            <a:extLst>
              <a:ext uri="{FF2B5EF4-FFF2-40B4-BE49-F238E27FC236}">
                <a16:creationId xmlns:a16="http://schemas.microsoft.com/office/drawing/2014/main" id="{F2395C19-D1E9-F97F-3ED3-22D7213F1C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086" y="2260268"/>
            <a:ext cx="6778914" cy="720000"/>
          </a:xfrm>
          <a:prstGeom prst="rect">
            <a:avLst/>
          </a:prstGeom>
          <a:solidFill>
            <a:srgbClr val="FFF302"/>
          </a:solidFill>
        </p:spPr>
        <p:txBody>
          <a:bodyPr lIns="180000" tIns="3600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presentazione</a:t>
            </a:r>
          </a:p>
        </p:txBody>
      </p:sp>
      <p:sp>
        <p:nvSpPr>
          <p:cNvPr id="20" name="Segnaposto testo 2">
            <a:extLst>
              <a:ext uri="{FF2B5EF4-FFF2-40B4-BE49-F238E27FC236}">
                <a16:creationId xmlns:a16="http://schemas.microsoft.com/office/drawing/2014/main" id="{F866FEDA-E530-F0A0-B835-9EA7D2D09F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1087" y="5929516"/>
            <a:ext cx="2981614" cy="324000"/>
          </a:xfrm>
          <a:prstGeom prst="rect">
            <a:avLst/>
          </a:prstGeom>
          <a:solidFill>
            <a:srgbClr val="04B5BA"/>
          </a:solidFill>
        </p:spPr>
        <p:txBody>
          <a:bodyPr lIns="180000" tIns="3600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bg1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NOME COGNOME | GG.MM.AAAA</a:t>
            </a:r>
          </a:p>
        </p:txBody>
      </p:sp>
      <p:sp>
        <p:nvSpPr>
          <p:cNvPr id="21" name="Segnaposto testo 2">
            <a:extLst>
              <a:ext uri="{FF2B5EF4-FFF2-40B4-BE49-F238E27FC236}">
                <a16:creationId xmlns:a16="http://schemas.microsoft.com/office/drawing/2014/main" id="{ED677CF7-1500-B31B-6DEE-86B7F664F1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1087" y="3164342"/>
            <a:ext cx="4944719" cy="328078"/>
          </a:xfrm>
          <a:prstGeom prst="rect">
            <a:avLst/>
          </a:prstGeom>
          <a:solidFill>
            <a:schemeClr val="bg1"/>
          </a:solidFill>
        </p:spPr>
        <p:txBody>
          <a:bodyPr lIns="18000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SOTTOTITOLO ANCHE LUNGO DELLA PRESENTAZIONE</a:t>
            </a:r>
          </a:p>
        </p:txBody>
      </p:sp>
      <p:sp>
        <p:nvSpPr>
          <p:cNvPr id="22" name="Segnaposto testo 2">
            <a:extLst>
              <a:ext uri="{FF2B5EF4-FFF2-40B4-BE49-F238E27FC236}">
                <a16:creationId xmlns:a16="http://schemas.microsoft.com/office/drawing/2014/main" id="{3FA9B495-2431-7830-BFA3-593B7F7035B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1087" y="3577036"/>
            <a:ext cx="2185335" cy="328078"/>
          </a:xfrm>
          <a:prstGeom prst="rect">
            <a:avLst/>
          </a:prstGeom>
          <a:solidFill>
            <a:schemeClr val="bg1"/>
          </a:solidFill>
        </p:spPr>
        <p:txBody>
          <a:bodyPr lIns="18000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ANCHE SU DUE RIGHE</a:t>
            </a: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FDDD6389-C3C9-6144-1CC6-2C8DF3D55F7E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4284663" y="5443538"/>
            <a:ext cx="2270125" cy="180022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6" name="Segnaposto contenuto 5">
            <a:extLst>
              <a:ext uri="{FF2B5EF4-FFF2-40B4-BE49-F238E27FC236}">
                <a16:creationId xmlns:a16="http://schemas.microsoft.com/office/drawing/2014/main" id="{EEE96AE6-96FE-AF2B-876C-28411A37550F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98463" y="354013"/>
            <a:ext cx="2422042" cy="85883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39162702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phon_UniversitàCattol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CCFCCD0-7E05-659C-46AC-2819B28BBF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9399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ertur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4">
            <a:extLst>
              <a:ext uri="{FF2B5EF4-FFF2-40B4-BE49-F238E27FC236}">
                <a16:creationId xmlns:a16="http://schemas.microsoft.com/office/drawing/2014/main" id="{73E84662-28B1-9CA4-839D-D0BEFBA1A0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-1"/>
            <a:ext cx="10699750" cy="7559675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Inserire immagine di sfondo in bianco e nero</a:t>
            </a:r>
          </a:p>
          <a:p>
            <a:endParaRPr lang="it-IT" dirty="0"/>
          </a:p>
        </p:txBody>
      </p:sp>
      <p:sp>
        <p:nvSpPr>
          <p:cNvPr id="14" name="Segnaposto testo 2">
            <a:extLst>
              <a:ext uri="{FF2B5EF4-FFF2-40B4-BE49-F238E27FC236}">
                <a16:creationId xmlns:a16="http://schemas.microsoft.com/office/drawing/2014/main" id="{35A34CC6-AA1F-DCB3-37B8-07A297E148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086" y="2260268"/>
            <a:ext cx="6778914" cy="720000"/>
          </a:xfrm>
          <a:prstGeom prst="rect">
            <a:avLst/>
          </a:prstGeom>
          <a:solidFill>
            <a:srgbClr val="F792FF"/>
          </a:solidFill>
        </p:spPr>
        <p:txBody>
          <a:bodyPr lIns="180000" tIns="3600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presentazione</a:t>
            </a:r>
          </a:p>
        </p:txBody>
      </p:sp>
      <p:sp>
        <p:nvSpPr>
          <p:cNvPr id="20" name="Segnaposto testo 2">
            <a:extLst>
              <a:ext uri="{FF2B5EF4-FFF2-40B4-BE49-F238E27FC236}">
                <a16:creationId xmlns:a16="http://schemas.microsoft.com/office/drawing/2014/main" id="{3ADD8AE4-F94A-44FE-BC19-CAA4FC017B6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1087" y="5929516"/>
            <a:ext cx="2981614" cy="324000"/>
          </a:xfrm>
          <a:prstGeom prst="rect">
            <a:avLst/>
          </a:prstGeom>
          <a:solidFill>
            <a:srgbClr val="FFF302"/>
          </a:solidFill>
        </p:spPr>
        <p:txBody>
          <a:bodyPr lIns="180000" tIns="3600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tx1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NOME COGNOME | GG.MM.AAAA</a:t>
            </a:r>
          </a:p>
        </p:txBody>
      </p:sp>
      <p:sp>
        <p:nvSpPr>
          <p:cNvPr id="21" name="Segnaposto testo 2">
            <a:extLst>
              <a:ext uri="{FF2B5EF4-FFF2-40B4-BE49-F238E27FC236}">
                <a16:creationId xmlns:a16="http://schemas.microsoft.com/office/drawing/2014/main" id="{B96B46FD-14B4-52EF-D210-516D7073E23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1087" y="3164342"/>
            <a:ext cx="4944719" cy="328078"/>
          </a:xfrm>
          <a:prstGeom prst="rect">
            <a:avLst/>
          </a:prstGeom>
          <a:solidFill>
            <a:schemeClr val="bg1"/>
          </a:solidFill>
        </p:spPr>
        <p:txBody>
          <a:bodyPr lIns="18000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SOTTOTITOLO ANCHE LUNGO DELLA PRESENTAZIONE</a:t>
            </a:r>
          </a:p>
        </p:txBody>
      </p:sp>
      <p:sp>
        <p:nvSpPr>
          <p:cNvPr id="22" name="Segnaposto testo 2">
            <a:extLst>
              <a:ext uri="{FF2B5EF4-FFF2-40B4-BE49-F238E27FC236}">
                <a16:creationId xmlns:a16="http://schemas.microsoft.com/office/drawing/2014/main" id="{DA4E0962-91A8-BDE2-B462-DA0F8BFFB4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1087" y="3577036"/>
            <a:ext cx="2185335" cy="328078"/>
          </a:xfrm>
          <a:prstGeom prst="rect">
            <a:avLst/>
          </a:prstGeom>
          <a:solidFill>
            <a:schemeClr val="bg1"/>
          </a:solidFill>
        </p:spPr>
        <p:txBody>
          <a:bodyPr lIns="18000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4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ANCHE SU DUE RIGHE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587E157A-226F-B1CB-11D2-64E11C93236C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4284663" y="5443538"/>
            <a:ext cx="2270125" cy="180022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8" name="Segnaposto contenuto 5">
            <a:extLst>
              <a:ext uri="{FF2B5EF4-FFF2-40B4-BE49-F238E27FC236}">
                <a16:creationId xmlns:a16="http://schemas.microsoft.com/office/drawing/2014/main" id="{4E160D40-2E7A-D2C6-A21A-65EFCFD6A725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98463" y="354013"/>
            <a:ext cx="2422042" cy="85883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1444079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ertura di sezione 3">
    <p:bg>
      <p:bgPr>
        <a:solidFill>
          <a:srgbClr val="04B5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F7106ED6-7D34-36EB-4904-DB43B0E87B7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1886" y="365760"/>
            <a:ext cx="9888583" cy="6818811"/>
          </a:xfrm>
          <a:prstGeom prst="roundRect">
            <a:avLst>
              <a:gd name="adj" fmla="val 2882"/>
            </a:avLst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2EC395C0-0D1A-EEAB-0609-A4BA9C010A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15598" y="3461325"/>
            <a:ext cx="4041157" cy="580788"/>
          </a:xfrm>
          <a:prstGeom prst="rect">
            <a:avLst/>
          </a:prstGeom>
          <a:solidFill>
            <a:srgbClr val="FFF302"/>
          </a:solidFill>
        </p:spPr>
        <p:txBody>
          <a:bodyPr lIns="180000" tIns="72000" rIns="18000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 algn="ctr">
              <a:buNone/>
              <a:defRPr lang="it-IT" sz="3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25846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pertura di sezione 3">
    <p:bg>
      <p:bgPr>
        <a:solidFill>
          <a:srgbClr val="8366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F7106ED6-7D34-36EB-4904-DB43B0E87B7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1886" y="365760"/>
            <a:ext cx="9888583" cy="6818811"/>
          </a:xfrm>
          <a:prstGeom prst="roundRect">
            <a:avLst>
              <a:gd name="adj" fmla="val 2882"/>
            </a:avLst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2EC395C0-0D1A-EEAB-0609-A4BA9C010A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9296" y="3128711"/>
            <a:ext cx="4041157" cy="580788"/>
          </a:xfrm>
          <a:prstGeom prst="rect">
            <a:avLst/>
          </a:prstGeom>
          <a:solidFill>
            <a:srgbClr val="50FFFF"/>
          </a:solidFill>
        </p:spPr>
        <p:txBody>
          <a:bodyPr lIns="180000" tIns="72000" rIns="18000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 algn="ctr">
              <a:buNone/>
              <a:defRPr lang="it-IT" sz="3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sezione</a:t>
            </a:r>
          </a:p>
        </p:txBody>
      </p:sp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E80AB22D-FFED-0E6C-5E97-33709D4587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29297" y="3796926"/>
            <a:ext cx="2754980" cy="580788"/>
          </a:xfrm>
          <a:prstGeom prst="rect">
            <a:avLst/>
          </a:prstGeom>
          <a:solidFill>
            <a:srgbClr val="50FFFF"/>
          </a:solidFill>
        </p:spPr>
        <p:txBody>
          <a:bodyPr lIns="180000" tIns="72000" rIns="18000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 algn="ctr">
              <a:buNone/>
              <a:defRPr lang="it-IT" sz="3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su due righe</a:t>
            </a:r>
          </a:p>
        </p:txBody>
      </p:sp>
    </p:spTree>
    <p:extLst>
      <p:ext uri="{BB962C8B-B14F-4D97-AF65-F5344CB8AC3E}">
        <p14:creationId xmlns:p14="http://schemas.microsoft.com/office/powerpoint/2010/main" val="117165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pertura di sezione 3">
    <p:bg>
      <p:bgPr>
        <a:solidFill>
          <a:srgbClr val="FFF3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F7106ED6-7D34-36EB-4904-DB43B0E87B7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1886" y="365760"/>
            <a:ext cx="9888583" cy="6818811"/>
          </a:xfrm>
          <a:prstGeom prst="roundRect">
            <a:avLst>
              <a:gd name="adj" fmla="val 2882"/>
            </a:avLst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2EC395C0-0D1A-EEAB-0609-A4BA9C010A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15598" y="3461325"/>
            <a:ext cx="4041157" cy="580788"/>
          </a:xfrm>
          <a:prstGeom prst="rect">
            <a:avLst/>
          </a:prstGeom>
          <a:solidFill>
            <a:srgbClr val="F792FF"/>
          </a:solidFill>
        </p:spPr>
        <p:txBody>
          <a:bodyPr lIns="180000" tIns="72000" rIns="18000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 algn="ctr">
              <a:buNone/>
              <a:defRPr lang="it-IT" sz="3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583825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_testo picc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8D72A8BE-B974-FAA7-5E12-9A18447F1F68}"/>
              </a:ext>
            </a:extLst>
          </p:cNvPr>
          <p:cNvCxnSpPr>
            <a:cxnSpLocks/>
          </p:cNvCxnSpPr>
          <p:nvPr userDrawn="1"/>
        </p:nvCxnSpPr>
        <p:spPr>
          <a:xfrm>
            <a:off x="1092968" y="619838"/>
            <a:ext cx="8512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FC660CD7-E301-09E0-9D69-CFC84867E70C}"/>
              </a:ext>
            </a:extLst>
          </p:cNvPr>
          <p:cNvCxnSpPr>
            <a:cxnSpLocks/>
          </p:cNvCxnSpPr>
          <p:nvPr userDrawn="1"/>
        </p:nvCxnSpPr>
        <p:spPr>
          <a:xfrm>
            <a:off x="1092968" y="1005732"/>
            <a:ext cx="8512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DB7843E7-9D81-1962-BF04-5D8A107E40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25" name="Segnaposto testo 2">
            <a:extLst>
              <a:ext uri="{FF2B5EF4-FFF2-40B4-BE49-F238E27FC236}">
                <a16:creationId xmlns:a16="http://schemas.microsoft.com/office/drawing/2014/main" id="{C4F7E4E6-BDC7-0647-88D5-27E105E8C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26DF2F57-AF80-B57B-4EF2-7196939DCE72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514476" y="2426712"/>
            <a:ext cx="2571750" cy="72000"/>
          </a:xfrm>
          <a:prstGeom prst="rect">
            <a:avLst/>
          </a:prstGeom>
          <a:solidFill>
            <a:srgbClr val="50FFFF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C805659D-7F55-2E2C-F949-69489D98BA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18" name="Segnaposto testo 11">
            <a:extLst>
              <a:ext uri="{FF2B5EF4-FFF2-40B4-BE49-F238E27FC236}">
                <a16:creationId xmlns:a16="http://schemas.microsoft.com/office/drawing/2014/main" id="{BFA65C9E-B784-6A89-DE25-E50DFAC8340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01356" y="1559465"/>
            <a:ext cx="8504038" cy="45551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1800" spc="30" baseline="0">
                <a:solidFill>
                  <a:schemeClr val="bg2">
                    <a:lumMod val="2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Inserire testo di secondo livello utilizzando il font Source Serif Pro </a:t>
            </a:r>
            <a:r>
              <a:rPr lang="it-IT" dirty="0" err="1"/>
              <a:t>SemiBold</a:t>
            </a:r>
            <a:r>
              <a:rPr lang="it-IT" dirty="0"/>
              <a:t> in combinazione con la sottolineatura colorata (in uno dei tre colori disponibili) per eventuali evidenziazioni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	1. Per elenchi testuali utilizzare un rientro</a:t>
            </a:r>
          </a:p>
          <a:p>
            <a:pPr lvl="0"/>
            <a:r>
              <a:rPr lang="it-IT" dirty="0"/>
              <a:t>	2. Secondo punto dell’elenco</a:t>
            </a:r>
          </a:p>
          <a:p>
            <a:pPr lvl="0"/>
            <a:r>
              <a:rPr lang="it-IT" dirty="0"/>
              <a:t>	3. Terzo punto dell’elenco</a:t>
            </a:r>
          </a:p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09299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_testo 2 dimensio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8D72A8BE-B974-FAA7-5E12-9A18447F1F68}"/>
              </a:ext>
            </a:extLst>
          </p:cNvPr>
          <p:cNvCxnSpPr>
            <a:cxnSpLocks/>
          </p:cNvCxnSpPr>
          <p:nvPr userDrawn="1"/>
        </p:nvCxnSpPr>
        <p:spPr>
          <a:xfrm>
            <a:off x="1092968" y="619838"/>
            <a:ext cx="8512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FC660CD7-E301-09E0-9D69-CFC84867E70C}"/>
              </a:ext>
            </a:extLst>
          </p:cNvPr>
          <p:cNvCxnSpPr>
            <a:cxnSpLocks/>
          </p:cNvCxnSpPr>
          <p:nvPr userDrawn="1"/>
        </p:nvCxnSpPr>
        <p:spPr>
          <a:xfrm>
            <a:off x="1092968" y="1005732"/>
            <a:ext cx="8512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107B2399-DE66-56C9-1431-47B7485750C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2968" y="3901563"/>
            <a:ext cx="8512427" cy="13492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800" b="0" i="0" spc="30" baseline="0">
                <a:solidFill>
                  <a:schemeClr val="bg2">
                    <a:lumMod val="2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pPr lvl="0"/>
            <a:r>
              <a:rPr lang="it-IT" dirty="0"/>
              <a:t>Inserisci qui l’eventuale testo di secondo livello. </a:t>
            </a:r>
          </a:p>
          <a:p>
            <a:pPr lvl="0"/>
            <a:r>
              <a:rPr lang="it-IT" dirty="0"/>
              <a:t>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chiave. Se utile questo pacchetto di testo può essere spostato in verticale (più in alto o più in basso) in base alla lunghezza dei contenuti testuali inseriti.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1E2C0674-FD0A-528C-9256-926A4975BE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20" name="Segnaposto testo 2">
            <a:extLst>
              <a:ext uri="{FF2B5EF4-FFF2-40B4-BE49-F238E27FC236}">
                <a16:creationId xmlns:a16="http://schemas.microsoft.com/office/drawing/2014/main" id="{59A5F396-E2F6-B0BE-6D01-FCA5780D79B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11" name="Segnaposto testo 2">
            <a:extLst>
              <a:ext uri="{FF2B5EF4-FFF2-40B4-BE49-F238E27FC236}">
                <a16:creationId xmlns:a16="http://schemas.microsoft.com/office/drawing/2014/main" id="{68D4BC48-6F46-A339-954A-44770D79E8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12" name="Segnaposto testo 6">
            <a:extLst>
              <a:ext uri="{FF2B5EF4-FFF2-40B4-BE49-F238E27FC236}">
                <a16:creationId xmlns:a16="http://schemas.microsoft.com/office/drawing/2014/main" id="{E63D6E5B-59D2-403F-9AC6-869CB7BB7AF1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748614" y="3001887"/>
            <a:ext cx="3131999" cy="90000"/>
          </a:xfrm>
          <a:prstGeom prst="rect">
            <a:avLst/>
          </a:prstGeom>
          <a:solidFill>
            <a:srgbClr val="50FFFF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3CB8352D-CABC-03AD-7BC9-9034CAB20C1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968" y="1554480"/>
            <a:ext cx="8512427" cy="19898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3000" b="0" i="0" baseline="0">
                <a:solidFill>
                  <a:schemeClr val="bg2">
                    <a:lumMod val="25000"/>
                  </a:schemeClr>
                </a:solidFill>
                <a:latin typeface="Source Serif Pro Light" panose="02040303050405020204" pitchFamily="18" charset="0"/>
                <a:ea typeface="Source Serif Pro Light" panose="02040303050405020204" pitchFamily="18" charset="0"/>
              </a:defRPr>
            </a:lvl1pPr>
          </a:lstStyle>
          <a:p>
            <a:pPr lvl="0"/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chiave.</a:t>
            </a:r>
          </a:p>
        </p:txBody>
      </p:sp>
    </p:spTree>
    <p:extLst>
      <p:ext uri="{BB962C8B-B14F-4D97-AF65-F5344CB8AC3E}">
        <p14:creationId xmlns:p14="http://schemas.microsoft.com/office/powerpoint/2010/main" val="188769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_test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8D72A8BE-B974-FAA7-5E12-9A18447F1F68}"/>
              </a:ext>
            </a:extLst>
          </p:cNvPr>
          <p:cNvCxnSpPr>
            <a:cxnSpLocks/>
          </p:cNvCxnSpPr>
          <p:nvPr userDrawn="1"/>
        </p:nvCxnSpPr>
        <p:spPr>
          <a:xfrm>
            <a:off x="1092968" y="619838"/>
            <a:ext cx="8512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FC660CD7-E301-09E0-9D69-CFC84867E70C}"/>
              </a:ext>
            </a:extLst>
          </p:cNvPr>
          <p:cNvCxnSpPr>
            <a:cxnSpLocks/>
          </p:cNvCxnSpPr>
          <p:nvPr userDrawn="1"/>
        </p:nvCxnSpPr>
        <p:spPr>
          <a:xfrm>
            <a:off x="1092968" y="1005732"/>
            <a:ext cx="8512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>
            <a:extLst>
              <a:ext uri="{FF2B5EF4-FFF2-40B4-BE49-F238E27FC236}">
                <a16:creationId xmlns:a16="http://schemas.microsoft.com/office/drawing/2014/main" id="{FD961323-8D66-D489-4B7B-363F1AEA19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  <p:sp>
        <p:nvSpPr>
          <p:cNvPr id="12" name="Segnaposto testo 2">
            <a:extLst>
              <a:ext uri="{FF2B5EF4-FFF2-40B4-BE49-F238E27FC236}">
                <a16:creationId xmlns:a16="http://schemas.microsoft.com/office/drawing/2014/main" id="{9B78B430-0BA3-A8E2-8715-9F5C2C5F21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5161" y="6798169"/>
            <a:ext cx="7360234" cy="316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300" b="0" i="0" spc="80" baseline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96638FF6-DD77-EBCA-8375-354FEF0450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1356" y="667767"/>
            <a:ext cx="8504038" cy="328078"/>
          </a:xfrm>
          <a:prstGeom prst="rect">
            <a:avLst/>
          </a:prstGeom>
          <a:noFill/>
        </p:spPr>
        <p:txBody>
          <a:bodyPr lIns="0" tIns="0" rIns="0" bIns="0" anchor="ctr" anchorCtr="0"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0" indent="0">
              <a:buNone/>
              <a:defRPr lang="it-IT" sz="1200" b="0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2pPr>
            <a:lvl3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3pPr>
            <a:lvl4pPr>
              <a:defRPr lang="it-IT" sz="4000" b="1" i="0" u="none" strike="noStrike" kern="0" cap="none" spc="1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4pPr>
            <a:lvl5pPr>
              <a:defRPr lang="it-IT" sz="4000" b="1" i="0" u="none" strike="noStrike" kern="0" cap="none" spc="10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Source Serif Pro SemiBold" panose="02040603050405020204" pitchFamily="18" charset="0"/>
                <a:ea typeface="Source Serif Pro SemiBold" panose="02040603050405020204" pitchFamily="18" charset="0"/>
                <a:cs typeface="+mn-cs"/>
              </a:defRPr>
            </a:lvl5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10" name="Segnaposto testo 6">
            <a:extLst>
              <a:ext uri="{FF2B5EF4-FFF2-40B4-BE49-F238E27FC236}">
                <a16:creationId xmlns:a16="http://schemas.microsoft.com/office/drawing/2014/main" id="{7EA0DA7E-6E29-A4B3-D4B8-4C1D34FC6AEA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6171534" y="4244881"/>
            <a:ext cx="3276000" cy="125999"/>
          </a:xfrm>
          <a:prstGeom prst="rect">
            <a:avLst/>
          </a:prstGeom>
          <a:solidFill>
            <a:srgbClr val="50FFFF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4" name="Segnaposto testo 6">
            <a:extLst>
              <a:ext uri="{FF2B5EF4-FFF2-40B4-BE49-F238E27FC236}">
                <a16:creationId xmlns:a16="http://schemas.microsoft.com/office/drawing/2014/main" id="{98040572-9813-07E2-395C-E7AFA2EAE03A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1101356" y="4953541"/>
            <a:ext cx="1908000" cy="125999"/>
          </a:xfrm>
          <a:prstGeom prst="rect">
            <a:avLst/>
          </a:prstGeom>
          <a:solidFill>
            <a:srgbClr val="50FFFF"/>
          </a:solidFill>
        </p:spPr>
        <p:txBody>
          <a:bodyPr/>
          <a:lstStyle>
            <a:lvl1pPr marL="0" indent="0">
              <a:buNone/>
              <a:defRPr sz="800">
                <a:noFill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3CB8352D-CABC-03AD-7BC9-9034CAB20C1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968" y="1554479"/>
            <a:ext cx="8512427" cy="42732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4200" b="0" i="0" baseline="0">
                <a:solidFill>
                  <a:schemeClr val="bg2">
                    <a:lumMod val="25000"/>
                  </a:schemeClr>
                </a:solidFill>
                <a:latin typeface="Source Serif Pro Light" panose="02040303050405020204" pitchFamily="18" charset="0"/>
                <a:ea typeface="Source Serif Pro Light" panose="02040303050405020204" pitchFamily="18" charset="0"/>
              </a:defRPr>
            </a:lvl1pPr>
          </a:lstStyle>
          <a:p>
            <a:pPr lvl="0"/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in combinazione con la sottolineatura colorata per evidenziare parole/concetti chiave.</a:t>
            </a:r>
          </a:p>
        </p:txBody>
      </p:sp>
    </p:spTree>
    <p:extLst>
      <p:ext uri="{BB962C8B-B14F-4D97-AF65-F5344CB8AC3E}">
        <p14:creationId xmlns:p14="http://schemas.microsoft.com/office/powerpoint/2010/main" val="335137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77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4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98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09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50" r:id="rId2"/>
    <p:sldLayoutId id="21474837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98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419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45" r:id="rId2"/>
    <p:sldLayoutId id="2147483746" r:id="rId3"/>
    <p:sldLayoutId id="2147483747" r:id="rId4"/>
    <p:sldLayoutId id="2147483748" r:id="rId5"/>
    <p:sldLayoutId id="2147483744" r:id="rId6"/>
    <p:sldLayoutId id="2147483752" r:id="rId7"/>
    <p:sldLayoutId id="214748375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98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044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98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egnaposto immagine 10">
            <a:extLst>
              <a:ext uri="{FF2B5EF4-FFF2-40B4-BE49-F238E27FC236}">
                <a16:creationId xmlns:a16="http://schemas.microsoft.com/office/drawing/2014/main" id="{BE53E09D-1693-EC26-B6CA-30B41D33C4A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2" t="14391" r="28512" b="16676"/>
          <a:stretch/>
        </p:blipFill>
        <p:spPr>
          <a:xfrm>
            <a:off x="1" y="-1"/>
            <a:ext cx="10699750" cy="7559675"/>
          </a:xfr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33B90D4-61F2-6822-2A63-8B3DA20154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Titolo della presentazione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D31054F-66CC-44D3-DADD-BFA4391BD2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NOME COGNOME | GG.MM.AAAA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C46DFC7-E82F-FC68-3722-E441605099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SOTTOTITOLO ANCHE LUNGO DELLA PRESENTAZIONE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DC04085B-CE9D-B249-C5E9-3478116EC7F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ANCHE SU DUE RIGHE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3EAAE990-DECC-8A63-B47D-B504B77CF925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8DF1774B-81BB-6A67-3D97-68CC819D0ED3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886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3495E1E-8AEC-3B13-F2E9-E4F8A72B58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2968" y="3531987"/>
            <a:ext cx="8512427" cy="1349252"/>
          </a:xfrm>
        </p:spPr>
        <p:txBody>
          <a:bodyPr/>
          <a:lstStyle/>
          <a:p>
            <a:pPr lvl="0"/>
            <a:r>
              <a:rPr lang="it-IT" dirty="0"/>
              <a:t>Inserisci qui l’eventuale testo di secondo livello. </a:t>
            </a:r>
          </a:p>
          <a:p>
            <a:pPr lvl="0"/>
            <a:r>
              <a:rPr lang="it-IT" dirty="0"/>
              <a:t>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chiave. Se utile questo pacchetto di testo può essere spostato in verticale (più in alto o più in basso) in base alla lunghezza dei contenuti testuali inseriti.</a:t>
            </a: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51889A-A996-EFC6-B043-B9706FB09B0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65A6CDB-DA59-CDD7-BE0A-23159A289AE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E764B799-8816-FB6B-8223-59826CCF9775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748613" y="3001887"/>
            <a:ext cx="6048000" cy="90000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8049408-3314-C04C-FAF7-DB313ED6D4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per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evidenziare parole/concetti chiave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8917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3495E1E-8AEC-3B13-F2E9-E4F8A72B58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2968" y="3531987"/>
            <a:ext cx="8512427" cy="1349252"/>
          </a:xfrm>
        </p:spPr>
        <p:txBody>
          <a:bodyPr/>
          <a:lstStyle/>
          <a:p>
            <a:pPr lvl="0"/>
            <a:r>
              <a:rPr lang="it-IT" dirty="0"/>
              <a:t>Inserisci qui l’eventuale testo di secondo livello. </a:t>
            </a:r>
          </a:p>
          <a:p>
            <a:pPr lvl="0"/>
            <a:r>
              <a:rPr lang="it-IT" dirty="0"/>
              <a:t>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chiave. Se utile questo pacchetto di testo può essere spostato in verticale (più in alto o più in basso) in base alla lunghezza dei contenuti testuali inseriti.</a:t>
            </a: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51889A-A996-EFC6-B043-B9706FB09B0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65A6CDB-DA59-CDD7-BE0A-23159A289AE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E764B799-8816-FB6B-8223-59826CCF9775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748613" y="3001887"/>
            <a:ext cx="6048000" cy="90000"/>
          </a:xfrm>
          <a:solidFill>
            <a:srgbClr val="FFF302"/>
          </a:solidFill>
        </p:spPr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8049408-3314-C04C-FAF7-DB313ED6D4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per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evidenziare parole/concetti chiave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1222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3495E1E-8AEC-3B13-F2E9-E4F8A72B58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2968" y="3531987"/>
            <a:ext cx="8512427" cy="1349252"/>
          </a:xfrm>
        </p:spPr>
        <p:txBody>
          <a:bodyPr/>
          <a:lstStyle/>
          <a:p>
            <a:pPr lvl="0"/>
            <a:r>
              <a:rPr lang="it-IT" dirty="0"/>
              <a:t>Inserisci qui l’eventuale testo di secondo livello. </a:t>
            </a:r>
          </a:p>
          <a:p>
            <a:pPr lvl="0"/>
            <a:r>
              <a:rPr lang="it-IT" dirty="0"/>
              <a:t>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chiave. Se utile questo pacchetto di testo può essere spostato in verticale (più in alto o più in basso) in base alla lunghezza dei contenuti testuali inseriti.</a:t>
            </a: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51889A-A996-EFC6-B043-B9706FB09B0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65A6CDB-DA59-CDD7-BE0A-23159A289AE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E764B799-8816-FB6B-8223-59826CCF9775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748613" y="3001887"/>
            <a:ext cx="6048000" cy="90000"/>
          </a:xfrm>
          <a:solidFill>
            <a:srgbClr val="F792FF"/>
          </a:solidFill>
        </p:spPr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8049408-3314-C04C-FAF7-DB313ED6D4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per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evidenziare parole/concetti chiave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9676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EB95859-EDB6-4F3E-E80F-16A940CCCBA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FA9AFD3-9EF5-95FE-E149-9A072E0C74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80E4FF3-C6A3-EEE1-F26E-3AC194857185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0759CDD-F3CE-67D4-49C4-5E1797D5701B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1101356" y="4953541"/>
            <a:ext cx="5868000" cy="125999"/>
          </a:xfrm>
        </p:spPr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294756-D62F-E5C6-803B-CEFE696AD1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in combinazione con la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sottolineatura colorata per evidenziare </a:t>
            </a:r>
            <a:r>
              <a:rPr lang="it-IT" dirty="0"/>
              <a:t>parole/concetti chiave.</a:t>
            </a:r>
          </a:p>
        </p:txBody>
      </p:sp>
    </p:spTree>
    <p:extLst>
      <p:ext uri="{BB962C8B-B14F-4D97-AF65-F5344CB8AC3E}">
        <p14:creationId xmlns:p14="http://schemas.microsoft.com/office/powerpoint/2010/main" val="1725840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EB95859-EDB6-4F3E-E80F-16A940CCCBA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FA9AFD3-9EF5-95FE-E149-9A072E0C74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80E4FF3-C6A3-EEE1-F26E-3AC194857185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solidFill>
            <a:srgbClr val="F792FF"/>
          </a:solidFill>
        </p:spPr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0759CDD-F3CE-67D4-49C4-5E1797D5701B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1101356" y="4953541"/>
            <a:ext cx="5868000" cy="125999"/>
          </a:xfrm>
          <a:solidFill>
            <a:srgbClr val="F792FF"/>
          </a:solidFill>
        </p:spPr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294756-D62F-E5C6-803B-CEFE696AD1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in combinazione con la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sottolineatura colorata per evidenziare </a:t>
            </a:r>
            <a:r>
              <a:rPr lang="it-IT" dirty="0"/>
              <a:t>parole/concetti chiave.</a:t>
            </a:r>
          </a:p>
        </p:txBody>
      </p:sp>
    </p:spTree>
    <p:extLst>
      <p:ext uri="{BB962C8B-B14F-4D97-AF65-F5344CB8AC3E}">
        <p14:creationId xmlns:p14="http://schemas.microsoft.com/office/powerpoint/2010/main" val="1602271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EB95859-EDB6-4F3E-E80F-16A940CCCBA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FA9AFD3-9EF5-95FE-E149-9A072E0C74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80E4FF3-C6A3-EEE1-F26E-3AC194857185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solidFill>
            <a:srgbClr val="FFF302"/>
          </a:solidFill>
        </p:spPr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0759CDD-F3CE-67D4-49C4-5E1797D5701B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1101356" y="4953541"/>
            <a:ext cx="5868000" cy="125999"/>
          </a:xfrm>
          <a:solidFill>
            <a:srgbClr val="FFF302"/>
          </a:solidFill>
        </p:spPr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294756-D62F-E5C6-803B-CEFE696AD1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it-IT" dirty="0"/>
              <a:t>Inserisci qui un testo che si vuole mettere in risalto. Utilizza il font Source Serif Pro </a:t>
            </a:r>
            <a:r>
              <a:rPr lang="it-IT" dirty="0" err="1"/>
              <a:t>SemiBold</a:t>
            </a:r>
            <a:r>
              <a:rPr lang="it-IT" dirty="0"/>
              <a:t> in combinazione con la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sottolineatura colorata per evidenziare </a:t>
            </a:r>
            <a:r>
              <a:rPr lang="it-IT" dirty="0"/>
              <a:t>parole/concetti chiave.</a:t>
            </a:r>
          </a:p>
        </p:txBody>
      </p:sp>
    </p:spTree>
    <p:extLst>
      <p:ext uri="{BB962C8B-B14F-4D97-AF65-F5344CB8AC3E}">
        <p14:creationId xmlns:p14="http://schemas.microsoft.com/office/powerpoint/2010/main" val="1873237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9C1BADC-3899-5F65-A90D-ED07F975843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33BBE63-D876-F067-4A71-22C4AAAE8FB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Usa un fondo colore per creare un’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interruzione</a:t>
            </a:r>
            <a:r>
              <a:rPr lang="it-IT" dirty="0"/>
              <a:t> nel flusso delle slides.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FC1C6ABD-0863-9FE2-DD3D-C514E9F3187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8F40D064-780B-D8C4-D33A-4308D7BE1A4E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864229" y="2837186"/>
            <a:ext cx="2988000" cy="125999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04764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540B590-3518-5D75-E0E7-2633C90795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E3D0552-6189-CAB2-0043-D12E9568FB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Usa un fondo colore per creare un’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interruzione</a:t>
            </a:r>
            <a:r>
              <a:rPr lang="it-IT" dirty="0"/>
              <a:t> nel flusso delle slides.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0940CE7-DC35-DBCC-1AA4-75FDC831D06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F1A0333-E424-B145-3F15-3DE5E34BBB71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864229" y="2837186"/>
            <a:ext cx="2988000" cy="125999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48439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immagine 6">
            <a:extLst>
              <a:ext uri="{FF2B5EF4-FFF2-40B4-BE49-F238E27FC236}">
                <a16:creationId xmlns:a16="http://schemas.microsoft.com/office/drawing/2014/main" id="{475E19CA-33CF-EDCA-327E-EC1AC2103B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1" r="35015"/>
          <a:stretch/>
        </p:blipFill>
        <p:spPr>
          <a:xfrm>
            <a:off x="5349875" y="2"/>
            <a:ext cx="5349876" cy="7559675"/>
          </a:xfr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F2D8E041-D184-8CDE-BBBD-BA2B5182C91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  <a:p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F8BCD6E6-5429-A91D-29BE-1CB2B09B90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Inserisci qui l’eventuale testo di secondo livello. 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</a:t>
            </a: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A714D61-6F6A-1E20-5583-052BEEAA13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14A354C1-5CA8-C674-0634-8B10E2DB55C3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E1DF405-DDD7-5F1A-3CF0-9F511B08B0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Inserisci il testo. Utilizza il font Source Serif Pro </a:t>
            </a:r>
            <a:r>
              <a:rPr lang="it-IT" dirty="0" err="1"/>
              <a:t>SemiBold</a:t>
            </a:r>
            <a:r>
              <a:rPr lang="it-IT" dirty="0"/>
              <a:t> per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evidenziare le parole</a:t>
            </a:r>
            <a:r>
              <a:rPr lang="it-IT" dirty="0"/>
              <a:t>.</a:t>
            </a:r>
          </a:p>
          <a:p>
            <a:endParaRPr lang="it-IT" dirty="0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2852DB74-F8F3-3CD6-D7D1-CC69B82CFD66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4056BA0B-2E2F-8791-C7E4-180E4C39C355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7833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immagine 6">
            <a:extLst>
              <a:ext uri="{FF2B5EF4-FFF2-40B4-BE49-F238E27FC236}">
                <a16:creationId xmlns:a16="http://schemas.microsoft.com/office/drawing/2014/main" id="{475E19CA-33CF-EDCA-327E-EC1AC2103B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9" r="18785"/>
          <a:stretch/>
        </p:blipFill>
        <p:spPr>
          <a:xfrm>
            <a:off x="5349875" y="2"/>
            <a:ext cx="5349876" cy="7559675"/>
          </a:xfr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F2D8E041-D184-8CDE-BBBD-BA2B5182C91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  <a:p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F8BCD6E6-5429-A91D-29BE-1CB2B09B90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Inserisci qui l’eventuale testo di secondo livello. 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</a:t>
            </a: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A714D61-6F6A-1E20-5583-052BEEAA13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14A354C1-5CA8-C674-0634-8B10E2DB55C3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solidFill>
            <a:srgbClr val="FFF302"/>
          </a:solidFill>
        </p:spPr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E1DF405-DDD7-5F1A-3CF0-9F511B08B0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Inserisci il testo. Utilizza il font Source Serif Pro </a:t>
            </a:r>
            <a:r>
              <a:rPr lang="it-IT" dirty="0" err="1"/>
              <a:t>SemiBold</a:t>
            </a:r>
            <a:r>
              <a:rPr lang="it-IT" dirty="0"/>
              <a:t> per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evidenziare le parole</a:t>
            </a:r>
            <a:r>
              <a:rPr lang="it-IT" dirty="0"/>
              <a:t>.</a:t>
            </a:r>
          </a:p>
          <a:p>
            <a:endParaRPr lang="it-IT" dirty="0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2852DB74-F8F3-3CD6-D7D1-CC69B82CFD66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4056BA0B-2E2F-8791-C7E4-180E4C39C355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7688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immagine 7">
            <a:extLst>
              <a:ext uri="{FF2B5EF4-FFF2-40B4-BE49-F238E27FC236}">
                <a16:creationId xmlns:a16="http://schemas.microsoft.com/office/drawing/2014/main" id="{222E021A-008F-F05D-6B35-9DC78A19EB4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8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6" t="32419" r="34325"/>
          <a:stretch/>
        </p:blipFill>
        <p:spPr>
          <a:xfrm>
            <a:off x="1" y="-1"/>
            <a:ext cx="10699750" cy="7559675"/>
          </a:xfrm>
          <a:prstGeom prst="rect">
            <a:avLst/>
          </a:prstGeo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393EDA1-987D-1735-88B3-C30CAF3B1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Titolo della presentazione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CDF13F1-1C26-1FCF-0489-D33F5DA3E6A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NOME COGNOME | GG.MM.AAAA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2C598CA-0E0A-28EE-C3CE-015752B39D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SOTTOTITOLO ANCHE LUNGO DELLA PRESENTAZIONE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E21A2E1-426B-A443-DFC9-7B1317C70E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ANCHE SU DUE RIGHE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FD2925C4-FF15-28AA-8403-F43120CB83D1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contenuto 14">
            <a:extLst>
              <a:ext uri="{FF2B5EF4-FFF2-40B4-BE49-F238E27FC236}">
                <a16:creationId xmlns:a16="http://schemas.microsoft.com/office/drawing/2014/main" id="{E11707D7-F234-9865-ABD9-14C48B932683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9142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immagine 6">
            <a:extLst>
              <a:ext uri="{FF2B5EF4-FFF2-40B4-BE49-F238E27FC236}">
                <a16:creationId xmlns:a16="http://schemas.microsoft.com/office/drawing/2014/main" id="{475E19CA-33CF-EDCA-327E-EC1AC2103B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8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22" r="40528"/>
          <a:stretch/>
        </p:blipFill>
        <p:spPr>
          <a:xfrm>
            <a:off x="5349875" y="2"/>
            <a:ext cx="5349876" cy="7559675"/>
          </a:xfr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F2D8E041-D184-8CDE-BBBD-BA2B5182C91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  <a:p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F8BCD6E6-5429-A91D-29BE-1CB2B09B90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Inserisci qui l’eventuale testo di secondo livello. Utilizza il font Source Serif Pro </a:t>
            </a:r>
            <a:r>
              <a:rPr lang="it-IT" dirty="0" err="1"/>
              <a:t>SemiBold</a:t>
            </a:r>
            <a:r>
              <a:rPr lang="it-IT" dirty="0"/>
              <a:t> per evidenziare parole/concetti chiave</a:t>
            </a: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A714D61-6F6A-1E20-5583-052BEEAA13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14A354C1-5CA8-C674-0634-8B10E2DB55C3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solidFill>
            <a:srgbClr val="F792FF"/>
          </a:solidFill>
        </p:spPr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E1DF405-DDD7-5F1A-3CF0-9F511B08B0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Inserisci il testo. Utilizza il font Source Serif Pro </a:t>
            </a:r>
            <a:r>
              <a:rPr lang="it-IT" dirty="0" err="1"/>
              <a:t>SemiBold</a:t>
            </a:r>
            <a:r>
              <a:rPr lang="it-IT" dirty="0"/>
              <a:t> per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evidenziare le parole</a:t>
            </a:r>
            <a:r>
              <a:rPr lang="it-IT" dirty="0"/>
              <a:t>.</a:t>
            </a:r>
          </a:p>
          <a:p>
            <a:endParaRPr lang="it-IT" dirty="0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2852DB74-F8F3-3CD6-D7D1-CC69B82CFD66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4056BA0B-2E2F-8791-C7E4-180E4C39C355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2037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gnaposto immagine 8">
            <a:extLst>
              <a:ext uri="{FF2B5EF4-FFF2-40B4-BE49-F238E27FC236}">
                <a16:creationId xmlns:a16="http://schemas.microsoft.com/office/drawing/2014/main" id="{E4495A3D-4FFA-0C71-2F4B-123F5C515DC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" r="2966"/>
          <a:stretch/>
        </p:blipFill>
        <p:spPr>
          <a:xfrm>
            <a:off x="1588" y="-1"/>
            <a:ext cx="10699750" cy="7559675"/>
          </a:xfrm>
        </p:spPr>
      </p:pic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EACDD6D0-15F0-24E7-06D4-6CB622EC3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>
                <a:solidFill>
                  <a:schemeClr val="bg1"/>
                </a:solidFill>
              </a:rPr>
              <a:t>Titolo presentazione | Nome cognome | </a:t>
            </a:r>
            <a:r>
              <a:rPr lang="it-IT" dirty="0" err="1">
                <a:solidFill>
                  <a:schemeClr val="bg1"/>
                </a:solidFill>
              </a:rPr>
              <a:t>gg.mm.aaaa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9870E5-A6CD-AA5B-A52C-43D9B435ED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Parola chiave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286CC5F-A1F3-8649-351B-6F02CC98116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>
                <a:solidFill>
                  <a:schemeClr val="bg1"/>
                </a:solidFill>
              </a:rPr>
              <a:t>TITOLO DELLA SLIDE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132B0359-C4A5-5FD6-51B1-3F161F67AD2E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C35912A-EBD4-BBBE-C64A-DF3F93A714D5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B78EA25D-5A3C-01CF-FB84-80E648AC6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89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gnaposto immagine 8">
            <a:extLst>
              <a:ext uri="{FF2B5EF4-FFF2-40B4-BE49-F238E27FC236}">
                <a16:creationId xmlns:a16="http://schemas.microsoft.com/office/drawing/2014/main" id="{E4495A3D-4FFA-0C71-2F4B-123F5C515DC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8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87" t="7409" r="26704" b="37333"/>
          <a:stretch/>
        </p:blipFill>
        <p:spPr>
          <a:xfrm>
            <a:off x="0" y="0"/>
            <a:ext cx="10699750" cy="7559675"/>
          </a:xfrm>
        </p:spPr>
      </p:pic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EACDD6D0-15F0-24E7-06D4-6CB622EC3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>
                <a:solidFill>
                  <a:schemeClr val="bg1"/>
                </a:solidFill>
              </a:rPr>
              <a:t>Titolo presentazione | Nome cognome | </a:t>
            </a:r>
            <a:r>
              <a:rPr lang="it-IT" dirty="0" err="1">
                <a:solidFill>
                  <a:schemeClr val="bg1"/>
                </a:solidFill>
              </a:rPr>
              <a:t>gg.mm.aaaa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9870E5-A6CD-AA5B-A52C-43D9B435ED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solidFill>
            <a:srgbClr val="FFF302"/>
          </a:solidFill>
        </p:spPr>
        <p:txBody>
          <a:bodyPr/>
          <a:lstStyle/>
          <a:p>
            <a:r>
              <a:rPr lang="it-IT" dirty="0"/>
              <a:t>Parola chiave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286CC5F-A1F3-8649-351B-6F02CC98116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>
                <a:solidFill>
                  <a:schemeClr val="bg1"/>
                </a:solidFill>
              </a:rPr>
              <a:t>TITOLO DELLA SLIDE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132B0359-C4A5-5FD6-51B1-3F161F67AD2E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C35912A-EBD4-BBBE-C64A-DF3F93A714D5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B78EA25D-5A3C-01CF-FB84-80E648AC6B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3" y="6500491"/>
            <a:ext cx="1023701" cy="81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84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7276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2684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0689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8217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4737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172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gnaposto immagine 9">
            <a:extLst>
              <a:ext uri="{FF2B5EF4-FFF2-40B4-BE49-F238E27FC236}">
                <a16:creationId xmlns:a16="http://schemas.microsoft.com/office/drawing/2014/main" id="{7A98A9BB-6B41-1EC0-9A88-D616D64852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1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81" t="7503" r="34621" b="29709"/>
          <a:stretch/>
        </p:blipFill>
        <p:spPr>
          <a:xfrm>
            <a:off x="1" y="-1"/>
            <a:ext cx="10699750" cy="7559675"/>
          </a:xfr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19EB512-2F99-9D18-3DBC-9999B016E8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1086" y="2260268"/>
            <a:ext cx="5391272" cy="720000"/>
          </a:xfrm>
        </p:spPr>
        <p:txBody>
          <a:bodyPr/>
          <a:lstStyle/>
          <a:p>
            <a:r>
              <a:rPr lang="it-IT" dirty="0"/>
              <a:t>Titolo presentazione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EA10D17-A1AD-8E91-FCFD-D5076D0BC6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NOME COGNOME | GG.MM.AAAA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10A2352-6F51-C2B9-7CB1-DCF5F28F39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SOTTOTITOLO ANCHE LUNGO DELLA PRESENTAZIONE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61E0562C-3FEC-4499-570A-11DFA00BAC4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ANCHE SU DUE RIGHE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8D55C6A2-6563-1B75-1FC0-FA0FF3EFA7FB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Segnaposto contenuto 18">
            <a:extLst>
              <a:ext uri="{FF2B5EF4-FFF2-40B4-BE49-F238E27FC236}">
                <a16:creationId xmlns:a16="http://schemas.microsoft.com/office/drawing/2014/main" id="{896A73D8-5882-D6DD-48BA-02029A12AA4B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1808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immagine 4">
            <a:extLst>
              <a:ext uri="{FF2B5EF4-FFF2-40B4-BE49-F238E27FC236}">
                <a16:creationId xmlns:a16="http://schemas.microsoft.com/office/drawing/2014/main" id="{AAB54976-10BC-7AEE-651D-0369CA117F6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5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77" t="8526" r="13787" b="13332"/>
          <a:stretch/>
        </p:blipFill>
        <p:spPr>
          <a:xfrm>
            <a:off x="391886" y="365760"/>
            <a:ext cx="9888583" cy="6818811"/>
          </a:xfrm>
        </p:spPr>
      </p:pic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AEE3ED28-0B1F-A35E-B602-ED20332483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224983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immagine 4">
            <a:extLst>
              <a:ext uri="{FF2B5EF4-FFF2-40B4-BE49-F238E27FC236}">
                <a16:creationId xmlns:a16="http://schemas.microsoft.com/office/drawing/2014/main" id="{6835746E-DAD7-3867-E44F-C005ED5884D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" r="1668"/>
          <a:stretch/>
        </p:blipFill>
        <p:spPr/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EDB8FFC-2E21-CB4B-69A8-47ABC6A975D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Titolo della sezione</a:t>
            </a: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1BDE1A3-434E-C851-D29B-8EF2C860F0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 dirty="0"/>
              <a:t>su due righe</a:t>
            </a:r>
          </a:p>
        </p:txBody>
      </p:sp>
    </p:spTree>
    <p:extLst>
      <p:ext uri="{BB962C8B-B14F-4D97-AF65-F5344CB8AC3E}">
        <p14:creationId xmlns:p14="http://schemas.microsoft.com/office/powerpoint/2010/main" val="2387453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immagine 4">
            <a:extLst>
              <a:ext uri="{FF2B5EF4-FFF2-40B4-BE49-F238E27FC236}">
                <a16:creationId xmlns:a16="http://schemas.microsoft.com/office/drawing/2014/main" id="{ECB1F13F-78D7-DEFF-8C1B-1FA99445C96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t="1129" r="4055"/>
          <a:stretch/>
        </p:blipFill>
        <p:spPr>
          <a:xfrm>
            <a:off x="391886" y="365760"/>
            <a:ext cx="9888583" cy="6818811"/>
          </a:xfr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75D8389-5988-A7D5-8544-2FFA645AD3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868030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D72F082-AFE6-DB1C-AF9C-6C046F858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E1D81E07-F3E3-36F1-D468-1AF81C035C42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2578166" y="2137463"/>
            <a:ext cx="2844000" cy="7200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010A9A2-866E-5E44-901F-1818D351EC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3478EBE-B3D1-0660-9841-40303478F7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Inserire un testo qui. Per evidenziare utilizzare sottolineatura in uno dei 3 colori disponibili in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Source Serif Pro </a:t>
            </a:r>
            <a:r>
              <a:rPr lang="it-IT" b="1" dirty="0" err="1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Semibold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3511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D72F082-AFE6-DB1C-AF9C-6C046F858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E1D81E07-F3E3-36F1-D468-1AF81C035C42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2578166" y="2137463"/>
            <a:ext cx="2844000" cy="72000"/>
          </a:xfrm>
          <a:solidFill>
            <a:srgbClr val="FFF302"/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010A9A2-866E-5E44-901F-1818D351EC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3478EBE-B3D1-0660-9841-40303478F7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Inserire un testo qui. Per evidenziare utilizzare sottolineatura in uno dei 3 colori disponibili in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Source Serif Pro </a:t>
            </a:r>
            <a:r>
              <a:rPr lang="it-IT" b="1" dirty="0" err="1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Semibold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2658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D72F082-AFE6-DB1C-AF9C-6C046F858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/>
              <a:t>Titolo presentazione | Nome Cognome | </a:t>
            </a:r>
            <a:r>
              <a:rPr lang="it-IT" dirty="0" err="1"/>
              <a:t>gg.mm.aaaa</a:t>
            </a:r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E1D81E07-F3E3-36F1-D468-1AF81C035C42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2578166" y="2137463"/>
            <a:ext cx="2844000" cy="72000"/>
          </a:xfrm>
          <a:solidFill>
            <a:srgbClr val="F792FF"/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010A9A2-866E-5E44-901F-1818D351EC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t-IT" dirty="0"/>
              <a:t>TITOLO DELLA SLIDE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3478EBE-B3D1-0660-9841-40303478F7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/>
              <a:t>Inserire un testo qui. Per evidenziare utilizzare sottolineatura in uno dei 3 colori disponibili in </a:t>
            </a:r>
            <a:r>
              <a:rPr lang="it-IT" b="1" dirty="0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Source Serif Pro </a:t>
            </a:r>
            <a:r>
              <a:rPr lang="it-IT" b="1" dirty="0" err="1">
                <a:latin typeface="Source Serif Pro SemiBold" panose="02040603050405020204" pitchFamily="18" charset="0"/>
                <a:ea typeface="Source Serif Pro SemiBold" panose="02040603050405020204" pitchFamily="18" charset="0"/>
              </a:rPr>
              <a:t>Semibold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1508406"/>
      </p:ext>
    </p:extLst>
  </p:cSld>
  <p:clrMapOvr>
    <a:masterClrMapping/>
  </p:clrMapOvr>
</p:sld>
</file>

<file path=ppt/theme/theme1.xml><?xml version="1.0" encoding="utf-8"?>
<a:theme xmlns:a="http://schemas.openxmlformats.org/drawingml/2006/main" name="Aper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rmat ppt_01" id="{2F48FE12-B122-476A-962B-A4BBD593CE71}" vid="{FCFC7DF5-F553-4902-A7DE-3363EE10D41B}"/>
    </a:ext>
  </a:extLst>
</a:theme>
</file>

<file path=ppt/theme/theme2.xml><?xml version="1.0" encoding="utf-8"?>
<a:theme xmlns:a="http://schemas.openxmlformats.org/drawingml/2006/main" name="Apertura di sezion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uti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rmat ppt_01" id="{2F48FE12-B122-476A-962B-A4BBD593CE71}" vid="{FCFC7DF5-F553-4902-A7DE-3363EE10D41B}"/>
    </a:ext>
  </a:extLst>
</a:theme>
</file>

<file path=ppt/theme/theme4.xml><?xml version="1.0" encoding="utf-8"?>
<a:theme xmlns:a="http://schemas.openxmlformats.org/drawingml/2006/main" name="Slide di chius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rmat ppt_01" id="{2F48FE12-B122-476A-962B-A4BBD593CE71}" vid="{FCFC7DF5-F553-4902-A7DE-3363EE10D41B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FDE1AB1EDA57744B94BE0A0DAD36DB2" ma:contentTypeVersion="12" ma:contentTypeDescription="Creare un nuovo documento." ma:contentTypeScope="" ma:versionID="b7eefba02180e3e2a6503b0a2299afd3">
  <xsd:schema xmlns:xsd="http://www.w3.org/2001/XMLSchema" xmlns:xs="http://www.w3.org/2001/XMLSchema" xmlns:p="http://schemas.microsoft.com/office/2006/metadata/properties" xmlns:ns3="32a02268-9bbf-47c7-a975-19fbc336e5d0" xmlns:ns4="a172516b-a153-458b-862d-ce3536ac223d" targetNamespace="http://schemas.microsoft.com/office/2006/metadata/properties" ma:root="true" ma:fieldsID="6bb2ffbdf5749d4cd365a8b4a5436265" ns3:_="" ns4:_="">
    <xsd:import namespace="32a02268-9bbf-47c7-a975-19fbc336e5d0"/>
    <xsd:import namespace="a172516b-a153-458b-862d-ce3536ac223d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a02268-9bbf-47c7-a975-19fbc336e5d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suggerimento condivisione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2516b-a153-458b-862d-ce3536ac22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5BEDB0-18BF-403A-8895-0CEB43EE95E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7C295-A0A2-4DAC-AFF9-187A9AD0F23F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a172516b-a153-458b-862d-ce3536ac223d"/>
    <ds:schemaRef ds:uri="32a02268-9bbf-47c7-a975-19fbc336e5d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59CB01D-260E-4808-800A-86EF2A5884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a02268-9bbf-47c7-a975-19fbc336e5d0"/>
    <ds:schemaRef ds:uri="a172516b-a153-458b-862d-ce3536ac22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Format ppt_01</Template>
  <TotalTime>1355</TotalTime>
  <Words>819</Words>
  <Application>Microsoft Macintosh PowerPoint</Application>
  <PresentationFormat>Personalizzato</PresentationFormat>
  <Paragraphs>74</Paragraphs>
  <Slides>28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28</vt:i4>
      </vt:variant>
    </vt:vector>
  </HeadingPairs>
  <TitlesOfParts>
    <vt:vector size="38" baseType="lpstr">
      <vt:lpstr>Source Serif Pro</vt:lpstr>
      <vt:lpstr>Source Serif Pro SemiBold</vt:lpstr>
      <vt:lpstr>Source Serif Pro Light</vt:lpstr>
      <vt:lpstr>Calibri</vt:lpstr>
      <vt:lpstr>Arial</vt:lpstr>
      <vt:lpstr>Source Sans Pro</vt:lpstr>
      <vt:lpstr>Apertura</vt:lpstr>
      <vt:lpstr>Apertura di sezione</vt:lpstr>
      <vt:lpstr>Contenuti</vt:lpstr>
      <vt:lpstr>Slide di chiusura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Benedetta</dc:creator>
  <cp:lastModifiedBy>Michela Rossi</cp:lastModifiedBy>
  <cp:revision>161</cp:revision>
  <dcterms:created xsi:type="dcterms:W3CDTF">2021-02-01T10:17:46Z</dcterms:created>
  <dcterms:modified xsi:type="dcterms:W3CDTF">2022-05-11T08:54:02Z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0x0101001FDE1AB1EDA57744B94BE0A0DAD36DB2</vt:lpwstr>
  </property>
</Properties>
</file>